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</p:sldIdLst>
  <p:sldSz cx="22925088" cy="12131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4660"/>
  </p:normalViewPr>
  <p:slideViewPr>
    <p:cSldViewPr snapToGrid="0">
      <p:cViewPr>
        <p:scale>
          <a:sx n="40" d="100"/>
          <a:sy n="40" d="100"/>
        </p:scale>
        <p:origin x="-546" y="-162"/>
      </p:cViewPr>
      <p:guideLst>
        <p:guide orient="horz" pos="3821"/>
        <p:guide pos="72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5636" y="1985439"/>
            <a:ext cx="17193816" cy="4223620"/>
          </a:xfrm>
        </p:spPr>
        <p:txBody>
          <a:bodyPr anchor="b"/>
          <a:lstStyle>
            <a:lvl1pPr algn="ctr">
              <a:defRPr sz="10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5636" y="6371939"/>
            <a:ext cx="17193816" cy="2929012"/>
          </a:xfrm>
        </p:spPr>
        <p:txBody>
          <a:bodyPr/>
          <a:lstStyle>
            <a:lvl1pPr marL="0" indent="0" algn="ctr">
              <a:buNone/>
              <a:defRPr sz="4246"/>
            </a:lvl1pPr>
            <a:lvl2pPr marL="808787" indent="0" algn="ctr">
              <a:buNone/>
              <a:defRPr sz="3538"/>
            </a:lvl2pPr>
            <a:lvl3pPr marL="1617574" indent="0" algn="ctr">
              <a:buNone/>
              <a:defRPr sz="3184"/>
            </a:lvl3pPr>
            <a:lvl4pPr marL="2426360" indent="0" algn="ctr">
              <a:buNone/>
              <a:defRPr sz="2830"/>
            </a:lvl4pPr>
            <a:lvl5pPr marL="3235147" indent="0" algn="ctr">
              <a:buNone/>
              <a:defRPr sz="2830"/>
            </a:lvl5pPr>
            <a:lvl6pPr marL="4043934" indent="0" algn="ctr">
              <a:buNone/>
              <a:defRPr sz="2830"/>
            </a:lvl6pPr>
            <a:lvl7pPr marL="4852721" indent="0" algn="ctr">
              <a:buNone/>
              <a:defRPr sz="2830"/>
            </a:lvl7pPr>
            <a:lvl8pPr marL="5661508" indent="0" algn="ctr">
              <a:buNone/>
              <a:defRPr sz="2830"/>
            </a:lvl8pPr>
            <a:lvl9pPr marL="6470294" indent="0" algn="ctr">
              <a:buNone/>
              <a:defRPr sz="283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34BE-C48B-4894-866E-671828C6DB4F}" type="datetimeFigureOut">
              <a:rPr lang="x-none" smtClean="0"/>
              <a:pPr/>
              <a:t>12.1.2024.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8F2-E67D-4F6C-AF83-386B1968F27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707831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34BE-C48B-4894-866E-671828C6DB4F}" type="datetimeFigureOut">
              <a:rPr lang="x-none" smtClean="0"/>
              <a:pPr/>
              <a:t>12.1.2024.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8F2-E67D-4F6C-AF83-386B1968F27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505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405766" y="645899"/>
            <a:ext cx="4943222" cy="10281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6100" y="645899"/>
            <a:ext cx="14543103" cy="102810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34BE-C48B-4894-866E-671828C6DB4F}" type="datetimeFigureOut">
              <a:rPr lang="x-none" smtClean="0"/>
              <a:pPr/>
              <a:t>12.1.2024.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8F2-E67D-4F6C-AF83-386B1968F27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6941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34BE-C48B-4894-866E-671828C6DB4F}" type="datetimeFigureOut">
              <a:rPr lang="x-none" smtClean="0"/>
              <a:pPr/>
              <a:t>12.1.2024.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8F2-E67D-4F6C-AF83-386B1968F27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49724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160" y="3024496"/>
            <a:ext cx="19772888" cy="5046439"/>
          </a:xfrm>
        </p:spPr>
        <p:txBody>
          <a:bodyPr anchor="b"/>
          <a:lstStyle>
            <a:lvl1pPr>
              <a:defRPr sz="10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4160" y="8118676"/>
            <a:ext cx="19772888" cy="2653803"/>
          </a:xfrm>
        </p:spPr>
        <p:txBody>
          <a:bodyPr/>
          <a:lstStyle>
            <a:lvl1pPr marL="0" indent="0">
              <a:buNone/>
              <a:defRPr sz="4246">
                <a:solidFill>
                  <a:schemeClr val="tx1">
                    <a:tint val="75000"/>
                  </a:schemeClr>
                </a:solidFill>
              </a:defRPr>
            </a:lvl1pPr>
            <a:lvl2pPr marL="808787" indent="0">
              <a:buNone/>
              <a:defRPr sz="3538">
                <a:solidFill>
                  <a:schemeClr val="tx1">
                    <a:tint val="75000"/>
                  </a:schemeClr>
                </a:solidFill>
              </a:defRPr>
            </a:lvl2pPr>
            <a:lvl3pPr marL="1617574" indent="0">
              <a:buNone/>
              <a:defRPr sz="3184">
                <a:solidFill>
                  <a:schemeClr val="tx1">
                    <a:tint val="75000"/>
                  </a:schemeClr>
                </a:solidFill>
              </a:defRPr>
            </a:lvl3pPr>
            <a:lvl4pPr marL="2426360" indent="0">
              <a:buNone/>
              <a:defRPr sz="2830">
                <a:solidFill>
                  <a:schemeClr val="tx1">
                    <a:tint val="75000"/>
                  </a:schemeClr>
                </a:solidFill>
              </a:defRPr>
            </a:lvl4pPr>
            <a:lvl5pPr marL="3235147" indent="0">
              <a:buNone/>
              <a:defRPr sz="2830">
                <a:solidFill>
                  <a:schemeClr val="tx1">
                    <a:tint val="75000"/>
                  </a:schemeClr>
                </a:solidFill>
              </a:defRPr>
            </a:lvl5pPr>
            <a:lvl6pPr marL="4043934" indent="0">
              <a:buNone/>
              <a:defRPr sz="2830">
                <a:solidFill>
                  <a:schemeClr val="tx1">
                    <a:tint val="75000"/>
                  </a:schemeClr>
                </a:solidFill>
              </a:defRPr>
            </a:lvl6pPr>
            <a:lvl7pPr marL="4852721" indent="0">
              <a:buNone/>
              <a:defRPr sz="2830">
                <a:solidFill>
                  <a:schemeClr val="tx1">
                    <a:tint val="75000"/>
                  </a:schemeClr>
                </a:solidFill>
              </a:defRPr>
            </a:lvl7pPr>
            <a:lvl8pPr marL="5661508" indent="0">
              <a:buNone/>
              <a:defRPr sz="2830">
                <a:solidFill>
                  <a:schemeClr val="tx1">
                    <a:tint val="75000"/>
                  </a:schemeClr>
                </a:solidFill>
              </a:defRPr>
            </a:lvl8pPr>
            <a:lvl9pPr marL="6470294" indent="0">
              <a:buNone/>
              <a:defRPr sz="28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34BE-C48B-4894-866E-671828C6DB4F}" type="datetimeFigureOut">
              <a:rPr lang="x-none" smtClean="0"/>
              <a:pPr/>
              <a:t>12.1.2024.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8F2-E67D-4F6C-AF83-386B1968F27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54249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100" y="3229497"/>
            <a:ext cx="9743162" cy="7697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05826" y="3229497"/>
            <a:ext cx="9743162" cy="7697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34BE-C48B-4894-866E-671828C6DB4F}" type="datetimeFigureOut">
              <a:rPr lang="x-none" smtClean="0"/>
              <a:pPr/>
              <a:t>12.1.2024.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8F2-E67D-4F6C-AF83-386B1968F27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3153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086" y="645900"/>
            <a:ext cx="19772888" cy="2344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9087" y="2973946"/>
            <a:ext cx="9698386" cy="1457485"/>
          </a:xfrm>
        </p:spPr>
        <p:txBody>
          <a:bodyPr anchor="b"/>
          <a:lstStyle>
            <a:lvl1pPr marL="0" indent="0">
              <a:buNone/>
              <a:defRPr sz="4246" b="1"/>
            </a:lvl1pPr>
            <a:lvl2pPr marL="808787" indent="0">
              <a:buNone/>
              <a:defRPr sz="3538" b="1"/>
            </a:lvl2pPr>
            <a:lvl3pPr marL="1617574" indent="0">
              <a:buNone/>
              <a:defRPr sz="3184" b="1"/>
            </a:lvl3pPr>
            <a:lvl4pPr marL="2426360" indent="0">
              <a:buNone/>
              <a:defRPr sz="2830" b="1"/>
            </a:lvl4pPr>
            <a:lvl5pPr marL="3235147" indent="0">
              <a:buNone/>
              <a:defRPr sz="2830" b="1"/>
            </a:lvl5pPr>
            <a:lvl6pPr marL="4043934" indent="0">
              <a:buNone/>
              <a:defRPr sz="2830" b="1"/>
            </a:lvl6pPr>
            <a:lvl7pPr marL="4852721" indent="0">
              <a:buNone/>
              <a:defRPr sz="2830" b="1"/>
            </a:lvl7pPr>
            <a:lvl8pPr marL="5661508" indent="0">
              <a:buNone/>
              <a:defRPr sz="2830" b="1"/>
            </a:lvl8pPr>
            <a:lvl9pPr marL="6470294" indent="0">
              <a:buNone/>
              <a:defRPr sz="283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9087" y="4431431"/>
            <a:ext cx="9698386" cy="6517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605826" y="2973946"/>
            <a:ext cx="9746148" cy="1457485"/>
          </a:xfrm>
        </p:spPr>
        <p:txBody>
          <a:bodyPr anchor="b"/>
          <a:lstStyle>
            <a:lvl1pPr marL="0" indent="0">
              <a:buNone/>
              <a:defRPr sz="4246" b="1"/>
            </a:lvl1pPr>
            <a:lvl2pPr marL="808787" indent="0">
              <a:buNone/>
              <a:defRPr sz="3538" b="1"/>
            </a:lvl2pPr>
            <a:lvl3pPr marL="1617574" indent="0">
              <a:buNone/>
              <a:defRPr sz="3184" b="1"/>
            </a:lvl3pPr>
            <a:lvl4pPr marL="2426360" indent="0">
              <a:buNone/>
              <a:defRPr sz="2830" b="1"/>
            </a:lvl4pPr>
            <a:lvl5pPr marL="3235147" indent="0">
              <a:buNone/>
              <a:defRPr sz="2830" b="1"/>
            </a:lvl5pPr>
            <a:lvl6pPr marL="4043934" indent="0">
              <a:buNone/>
              <a:defRPr sz="2830" b="1"/>
            </a:lvl6pPr>
            <a:lvl7pPr marL="4852721" indent="0">
              <a:buNone/>
              <a:defRPr sz="2830" b="1"/>
            </a:lvl7pPr>
            <a:lvl8pPr marL="5661508" indent="0">
              <a:buNone/>
              <a:defRPr sz="2830" b="1"/>
            </a:lvl8pPr>
            <a:lvl9pPr marL="6470294" indent="0">
              <a:buNone/>
              <a:defRPr sz="283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605826" y="4431431"/>
            <a:ext cx="9746148" cy="6517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34BE-C48B-4894-866E-671828C6DB4F}" type="datetimeFigureOut">
              <a:rPr lang="x-none" smtClean="0"/>
              <a:pPr/>
              <a:t>12.1.2024.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8F2-E67D-4F6C-AF83-386B1968F27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4234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34BE-C48B-4894-866E-671828C6DB4F}" type="datetimeFigureOut">
              <a:rPr lang="x-none" smtClean="0"/>
              <a:pPr/>
              <a:t>12.1.2024.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8F2-E67D-4F6C-AF83-386B1968F27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773876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34BE-C48B-4894-866E-671828C6DB4F}" type="datetimeFigureOut">
              <a:rPr lang="x-none" smtClean="0"/>
              <a:pPr/>
              <a:t>12.1.2024.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8F2-E67D-4F6C-AF83-386B1968F27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0533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087" y="808778"/>
            <a:ext cx="7393937" cy="2830724"/>
          </a:xfrm>
        </p:spPr>
        <p:txBody>
          <a:bodyPr anchor="b"/>
          <a:lstStyle>
            <a:lvl1pPr>
              <a:defRPr sz="56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6148" y="1746738"/>
            <a:ext cx="11605826" cy="8621352"/>
          </a:xfrm>
        </p:spPr>
        <p:txBody>
          <a:bodyPr/>
          <a:lstStyle>
            <a:lvl1pPr>
              <a:defRPr sz="5661"/>
            </a:lvl1pPr>
            <a:lvl2pPr>
              <a:defRPr sz="4953"/>
            </a:lvl2pPr>
            <a:lvl3pPr>
              <a:defRPr sz="4246"/>
            </a:lvl3pPr>
            <a:lvl4pPr>
              <a:defRPr sz="3538"/>
            </a:lvl4pPr>
            <a:lvl5pPr>
              <a:defRPr sz="3538"/>
            </a:lvl5pPr>
            <a:lvl6pPr>
              <a:defRPr sz="3538"/>
            </a:lvl6pPr>
            <a:lvl7pPr>
              <a:defRPr sz="3538"/>
            </a:lvl7pPr>
            <a:lvl8pPr>
              <a:defRPr sz="3538"/>
            </a:lvl8pPr>
            <a:lvl9pPr>
              <a:defRPr sz="35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9087" y="3639502"/>
            <a:ext cx="7393937" cy="6742629"/>
          </a:xfrm>
        </p:spPr>
        <p:txBody>
          <a:bodyPr/>
          <a:lstStyle>
            <a:lvl1pPr marL="0" indent="0">
              <a:buNone/>
              <a:defRPr sz="2830"/>
            </a:lvl1pPr>
            <a:lvl2pPr marL="808787" indent="0">
              <a:buNone/>
              <a:defRPr sz="2477"/>
            </a:lvl2pPr>
            <a:lvl3pPr marL="1617574" indent="0">
              <a:buNone/>
              <a:defRPr sz="2123"/>
            </a:lvl3pPr>
            <a:lvl4pPr marL="2426360" indent="0">
              <a:buNone/>
              <a:defRPr sz="1769"/>
            </a:lvl4pPr>
            <a:lvl5pPr marL="3235147" indent="0">
              <a:buNone/>
              <a:defRPr sz="1769"/>
            </a:lvl5pPr>
            <a:lvl6pPr marL="4043934" indent="0">
              <a:buNone/>
              <a:defRPr sz="1769"/>
            </a:lvl6pPr>
            <a:lvl7pPr marL="4852721" indent="0">
              <a:buNone/>
              <a:defRPr sz="1769"/>
            </a:lvl7pPr>
            <a:lvl8pPr marL="5661508" indent="0">
              <a:buNone/>
              <a:defRPr sz="1769"/>
            </a:lvl8pPr>
            <a:lvl9pPr marL="6470294" indent="0">
              <a:buNone/>
              <a:defRPr sz="17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34BE-C48B-4894-866E-671828C6DB4F}" type="datetimeFigureOut">
              <a:rPr lang="x-none" smtClean="0"/>
              <a:pPr/>
              <a:t>12.1.2024.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8F2-E67D-4F6C-AF83-386B1968F27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38759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087" y="808778"/>
            <a:ext cx="7393937" cy="2830724"/>
          </a:xfrm>
        </p:spPr>
        <p:txBody>
          <a:bodyPr anchor="b"/>
          <a:lstStyle>
            <a:lvl1pPr>
              <a:defRPr sz="56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746148" y="1746738"/>
            <a:ext cx="11605826" cy="8621352"/>
          </a:xfrm>
        </p:spPr>
        <p:txBody>
          <a:bodyPr anchor="t"/>
          <a:lstStyle>
            <a:lvl1pPr marL="0" indent="0">
              <a:buNone/>
              <a:defRPr sz="5661"/>
            </a:lvl1pPr>
            <a:lvl2pPr marL="808787" indent="0">
              <a:buNone/>
              <a:defRPr sz="4953"/>
            </a:lvl2pPr>
            <a:lvl3pPr marL="1617574" indent="0">
              <a:buNone/>
              <a:defRPr sz="4246"/>
            </a:lvl3pPr>
            <a:lvl4pPr marL="2426360" indent="0">
              <a:buNone/>
              <a:defRPr sz="3538"/>
            </a:lvl4pPr>
            <a:lvl5pPr marL="3235147" indent="0">
              <a:buNone/>
              <a:defRPr sz="3538"/>
            </a:lvl5pPr>
            <a:lvl6pPr marL="4043934" indent="0">
              <a:buNone/>
              <a:defRPr sz="3538"/>
            </a:lvl6pPr>
            <a:lvl7pPr marL="4852721" indent="0">
              <a:buNone/>
              <a:defRPr sz="3538"/>
            </a:lvl7pPr>
            <a:lvl8pPr marL="5661508" indent="0">
              <a:buNone/>
              <a:defRPr sz="3538"/>
            </a:lvl8pPr>
            <a:lvl9pPr marL="6470294" indent="0">
              <a:buNone/>
              <a:defRPr sz="353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9087" y="3639502"/>
            <a:ext cx="7393937" cy="6742629"/>
          </a:xfrm>
        </p:spPr>
        <p:txBody>
          <a:bodyPr/>
          <a:lstStyle>
            <a:lvl1pPr marL="0" indent="0">
              <a:buNone/>
              <a:defRPr sz="2830"/>
            </a:lvl1pPr>
            <a:lvl2pPr marL="808787" indent="0">
              <a:buNone/>
              <a:defRPr sz="2477"/>
            </a:lvl2pPr>
            <a:lvl3pPr marL="1617574" indent="0">
              <a:buNone/>
              <a:defRPr sz="2123"/>
            </a:lvl3pPr>
            <a:lvl4pPr marL="2426360" indent="0">
              <a:buNone/>
              <a:defRPr sz="1769"/>
            </a:lvl4pPr>
            <a:lvl5pPr marL="3235147" indent="0">
              <a:buNone/>
              <a:defRPr sz="1769"/>
            </a:lvl5pPr>
            <a:lvl6pPr marL="4043934" indent="0">
              <a:buNone/>
              <a:defRPr sz="1769"/>
            </a:lvl6pPr>
            <a:lvl7pPr marL="4852721" indent="0">
              <a:buNone/>
              <a:defRPr sz="1769"/>
            </a:lvl7pPr>
            <a:lvl8pPr marL="5661508" indent="0">
              <a:buNone/>
              <a:defRPr sz="1769"/>
            </a:lvl8pPr>
            <a:lvl9pPr marL="6470294" indent="0">
              <a:buNone/>
              <a:defRPr sz="17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34BE-C48B-4894-866E-671828C6DB4F}" type="datetimeFigureOut">
              <a:rPr lang="x-none" smtClean="0"/>
              <a:pPr/>
              <a:t>12.1.2024.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8F2-E67D-4F6C-AF83-386B1968F27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82434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76100" y="645900"/>
            <a:ext cx="19772888" cy="2344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6100" y="3229497"/>
            <a:ext cx="19772888" cy="7697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76100" y="11244267"/>
            <a:ext cx="5158145" cy="64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34BE-C48B-4894-866E-671828C6DB4F}" type="datetimeFigureOut">
              <a:rPr lang="x-none" smtClean="0"/>
              <a:pPr/>
              <a:t>12.1.2024.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93936" y="11244267"/>
            <a:ext cx="7737217" cy="64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190843" y="11244267"/>
            <a:ext cx="5158145" cy="64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928F2-E67D-4F6C-AF83-386B1968F27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0385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617574" rtl="0" eaLnBrk="1" latinLnBrk="0" hangingPunct="1">
        <a:lnSpc>
          <a:spcPct val="90000"/>
        </a:lnSpc>
        <a:spcBef>
          <a:spcPct val="0"/>
        </a:spcBef>
        <a:buNone/>
        <a:defRPr sz="778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4393" indent="-404393" algn="l" defTabSz="1617574" rtl="0" eaLnBrk="1" latinLnBrk="0" hangingPunct="1">
        <a:lnSpc>
          <a:spcPct val="90000"/>
        </a:lnSpc>
        <a:spcBef>
          <a:spcPts val="1769"/>
        </a:spcBef>
        <a:buFont typeface="Arial" panose="020B0604020202020204" pitchFamily="34" charset="0"/>
        <a:buChar char="•"/>
        <a:defRPr sz="4953" kern="1200">
          <a:solidFill>
            <a:schemeClr val="tx1"/>
          </a:solidFill>
          <a:latin typeface="+mn-lt"/>
          <a:ea typeface="+mn-ea"/>
          <a:cs typeface="+mn-cs"/>
        </a:defRPr>
      </a:lvl1pPr>
      <a:lvl2pPr marL="1213180" indent="-404393" algn="l" defTabSz="1617574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4246" kern="1200">
          <a:solidFill>
            <a:schemeClr val="tx1"/>
          </a:solidFill>
          <a:latin typeface="+mn-lt"/>
          <a:ea typeface="+mn-ea"/>
          <a:cs typeface="+mn-cs"/>
        </a:defRPr>
      </a:lvl2pPr>
      <a:lvl3pPr marL="2021967" indent="-404393" algn="l" defTabSz="1617574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3538" kern="1200">
          <a:solidFill>
            <a:schemeClr val="tx1"/>
          </a:solidFill>
          <a:latin typeface="+mn-lt"/>
          <a:ea typeface="+mn-ea"/>
          <a:cs typeface="+mn-cs"/>
        </a:defRPr>
      </a:lvl3pPr>
      <a:lvl4pPr marL="2830754" indent="-404393" algn="l" defTabSz="1617574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3184" kern="1200">
          <a:solidFill>
            <a:schemeClr val="tx1"/>
          </a:solidFill>
          <a:latin typeface="+mn-lt"/>
          <a:ea typeface="+mn-ea"/>
          <a:cs typeface="+mn-cs"/>
        </a:defRPr>
      </a:lvl4pPr>
      <a:lvl5pPr marL="3639541" indent="-404393" algn="l" defTabSz="1617574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3184" kern="1200">
          <a:solidFill>
            <a:schemeClr val="tx1"/>
          </a:solidFill>
          <a:latin typeface="+mn-lt"/>
          <a:ea typeface="+mn-ea"/>
          <a:cs typeface="+mn-cs"/>
        </a:defRPr>
      </a:lvl5pPr>
      <a:lvl6pPr marL="4448327" indent="-404393" algn="l" defTabSz="1617574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3184" kern="1200">
          <a:solidFill>
            <a:schemeClr val="tx1"/>
          </a:solidFill>
          <a:latin typeface="+mn-lt"/>
          <a:ea typeface="+mn-ea"/>
          <a:cs typeface="+mn-cs"/>
        </a:defRPr>
      </a:lvl6pPr>
      <a:lvl7pPr marL="5257114" indent="-404393" algn="l" defTabSz="1617574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3184" kern="1200">
          <a:solidFill>
            <a:schemeClr val="tx1"/>
          </a:solidFill>
          <a:latin typeface="+mn-lt"/>
          <a:ea typeface="+mn-ea"/>
          <a:cs typeface="+mn-cs"/>
        </a:defRPr>
      </a:lvl7pPr>
      <a:lvl8pPr marL="6065901" indent="-404393" algn="l" defTabSz="1617574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3184" kern="1200">
          <a:solidFill>
            <a:schemeClr val="tx1"/>
          </a:solidFill>
          <a:latin typeface="+mn-lt"/>
          <a:ea typeface="+mn-ea"/>
          <a:cs typeface="+mn-cs"/>
        </a:defRPr>
      </a:lvl8pPr>
      <a:lvl9pPr marL="6874688" indent="-404393" algn="l" defTabSz="1617574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31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17574" rtl="0" eaLnBrk="1" latinLnBrk="0" hangingPunct="1">
        <a:defRPr sz="3184" kern="1200">
          <a:solidFill>
            <a:schemeClr val="tx1"/>
          </a:solidFill>
          <a:latin typeface="+mn-lt"/>
          <a:ea typeface="+mn-ea"/>
          <a:cs typeface="+mn-cs"/>
        </a:defRPr>
      </a:lvl1pPr>
      <a:lvl2pPr marL="808787" algn="l" defTabSz="1617574" rtl="0" eaLnBrk="1" latinLnBrk="0" hangingPunct="1">
        <a:defRPr sz="3184" kern="1200">
          <a:solidFill>
            <a:schemeClr val="tx1"/>
          </a:solidFill>
          <a:latin typeface="+mn-lt"/>
          <a:ea typeface="+mn-ea"/>
          <a:cs typeface="+mn-cs"/>
        </a:defRPr>
      </a:lvl2pPr>
      <a:lvl3pPr marL="1617574" algn="l" defTabSz="1617574" rtl="0" eaLnBrk="1" latinLnBrk="0" hangingPunct="1">
        <a:defRPr sz="3184" kern="1200">
          <a:solidFill>
            <a:schemeClr val="tx1"/>
          </a:solidFill>
          <a:latin typeface="+mn-lt"/>
          <a:ea typeface="+mn-ea"/>
          <a:cs typeface="+mn-cs"/>
        </a:defRPr>
      </a:lvl3pPr>
      <a:lvl4pPr marL="2426360" algn="l" defTabSz="1617574" rtl="0" eaLnBrk="1" latinLnBrk="0" hangingPunct="1">
        <a:defRPr sz="3184" kern="1200">
          <a:solidFill>
            <a:schemeClr val="tx1"/>
          </a:solidFill>
          <a:latin typeface="+mn-lt"/>
          <a:ea typeface="+mn-ea"/>
          <a:cs typeface="+mn-cs"/>
        </a:defRPr>
      </a:lvl4pPr>
      <a:lvl5pPr marL="3235147" algn="l" defTabSz="1617574" rtl="0" eaLnBrk="1" latinLnBrk="0" hangingPunct="1">
        <a:defRPr sz="3184" kern="1200">
          <a:solidFill>
            <a:schemeClr val="tx1"/>
          </a:solidFill>
          <a:latin typeface="+mn-lt"/>
          <a:ea typeface="+mn-ea"/>
          <a:cs typeface="+mn-cs"/>
        </a:defRPr>
      </a:lvl5pPr>
      <a:lvl6pPr marL="4043934" algn="l" defTabSz="1617574" rtl="0" eaLnBrk="1" latinLnBrk="0" hangingPunct="1">
        <a:defRPr sz="3184" kern="1200">
          <a:solidFill>
            <a:schemeClr val="tx1"/>
          </a:solidFill>
          <a:latin typeface="+mn-lt"/>
          <a:ea typeface="+mn-ea"/>
          <a:cs typeface="+mn-cs"/>
        </a:defRPr>
      </a:lvl6pPr>
      <a:lvl7pPr marL="4852721" algn="l" defTabSz="1617574" rtl="0" eaLnBrk="1" latinLnBrk="0" hangingPunct="1">
        <a:defRPr sz="3184" kern="1200">
          <a:solidFill>
            <a:schemeClr val="tx1"/>
          </a:solidFill>
          <a:latin typeface="+mn-lt"/>
          <a:ea typeface="+mn-ea"/>
          <a:cs typeface="+mn-cs"/>
        </a:defRPr>
      </a:lvl7pPr>
      <a:lvl8pPr marL="5661508" algn="l" defTabSz="1617574" rtl="0" eaLnBrk="1" latinLnBrk="0" hangingPunct="1">
        <a:defRPr sz="3184" kern="1200">
          <a:solidFill>
            <a:schemeClr val="tx1"/>
          </a:solidFill>
          <a:latin typeface="+mn-lt"/>
          <a:ea typeface="+mn-ea"/>
          <a:cs typeface="+mn-cs"/>
        </a:defRPr>
      </a:lvl8pPr>
      <a:lvl9pPr marL="6470294" algn="l" defTabSz="1617574" rtl="0" eaLnBrk="1" latinLnBrk="0" hangingPunct="1">
        <a:defRPr sz="31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trovacnamlavi.r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C5C3E7B6-A820-4D03-9BD4-8C451429165F}"/>
              </a:ext>
            </a:extLst>
          </p:cNvPr>
          <p:cNvSpPr/>
          <p:nvPr/>
        </p:nvSpPr>
        <p:spPr>
          <a:xfrm>
            <a:off x="8668512" y="164593"/>
            <a:ext cx="14256576" cy="12131674"/>
          </a:xfrm>
          <a:prstGeom prst="triangle">
            <a:avLst>
              <a:gd name="adj" fmla="val 100000"/>
            </a:avLst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605F97-E610-44F7-B9B6-84FB1D9612E4}"/>
              </a:ext>
            </a:extLst>
          </p:cNvPr>
          <p:cNvSpPr txBox="1"/>
          <p:nvPr/>
        </p:nvSpPr>
        <p:spPr>
          <a:xfrm>
            <a:off x="465392" y="273507"/>
            <a:ext cx="123511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2000" b="1" dirty="0">
                <a:blipFill>
                  <a:blip r:embed="rId3"/>
                  <a:stretch>
                    <a:fillRect/>
                  </a:stretch>
                </a:blipFill>
                <a:latin typeface="Impact" panose="020B0806030902050204" pitchFamily="34" charset="0"/>
              </a:rPr>
              <a:t>ПЕТРОВАЦ</a:t>
            </a:r>
            <a:endParaRPr lang="x-none" sz="22000" b="1" dirty="0">
              <a:blipFill>
                <a:blip r:embed="rId3"/>
                <a:stretch>
                  <a:fillRect/>
                </a:stretch>
              </a:blipFill>
              <a:latin typeface="Impact" panose="020B080603090205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321F27-79CF-482C-80C2-9110E1A62E53}"/>
              </a:ext>
            </a:extLst>
          </p:cNvPr>
          <p:cNvSpPr txBox="1"/>
          <p:nvPr/>
        </p:nvSpPr>
        <p:spPr>
          <a:xfrm>
            <a:off x="4647365" y="2818575"/>
            <a:ext cx="33445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2000" b="1" dirty="0">
                <a:blipFill>
                  <a:blip r:embed="rId4"/>
                  <a:stretch>
                    <a:fillRect/>
                  </a:stretch>
                </a:blipFill>
                <a:latin typeface="Impact" panose="020B0806030902050204" pitchFamily="34" charset="0"/>
              </a:rPr>
              <a:t>НА</a:t>
            </a:r>
            <a:endParaRPr lang="x-none" sz="22000" b="1" dirty="0">
              <a:blipFill>
                <a:blip r:embed="rId4"/>
                <a:stretch>
                  <a:fillRect/>
                </a:stretch>
              </a:blipFill>
              <a:latin typeface="Impact" panose="020B080603090205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CE3DBE-940E-4D48-B8C3-5FC5D2D49F24}"/>
              </a:ext>
            </a:extLst>
          </p:cNvPr>
          <p:cNvSpPr txBox="1"/>
          <p:nvPr/>
        </p:nvSpPr>
        <p:spPr>
          <a:xfrm>
            <a:off x="2138313" y="5363648"/>
            <a:ext cx="83626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2000" b="1" dirty="0">
                <a:blipFill>
                  <a:blip r:embed="rId5"/>
                  <a:stretch>
                    <a:fillRect/>
                  </a:stretch>
                </a:blipFill>
                <a:latin typeface="Impact" panose="020B0806030902050204" pitchFamily="34" charset="0"/>
              </a:rPr>
              <a:t>МЛАВИ</a:t>
            </a:r>
            <a:endParaRPr lang="x-none" sz="22000" b="1" dirty="0">
              <a:blipFill>
                <a:blip r:embed="rId5"/>
                <a:stretch>
                  <a:fillRect/>
                </a:stretch>
              </a:blipFill>
              <a:latin typeface="Impact" panose="020B0806030902050204" pitchFamily="34" charset="0"/>
            </a:endParaRPr>
          </a:p>
        </p:txBody>
      </p:sp>
      <p:pic>
        <p:nvPicPr>
          <p:cNvPr id="6" name="Picture 5" descr="GRB opštine.png">
            <a:extLst>
              <a:ext uri="{FF2B5EF4-FFF2-40B4-BE49-F238E27FC236}">
                <a16:creationId xmlns:a16="http://schemas.microsoft.com/office/drawing/2014/main" xmlns="" id="{07063301-80CC-47B8-B139-E28C9B93E4E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8676" y="8841518"/>
            <a:ext cx="2701933" cy="2701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33A5A1-8E10-4F3B-AD48-53F262074238}"/>
              </a:ext>
            </a:extLst>
          </p:cNvPr>
          <p:cNvSpPr txBox="1"/>
          <p:nvPr/>
        </p:nvSpPr>
        <p:spPr>
          <a:xfrm>
            <a:off x="14752690" y="7660931"/>
            <a:ext cx="67174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5000" b="1" dirty="0">
                <a:latin typeface="Book Antiqua" panose="02040602050305030304" pitchFamily="18" charset="0"/>
                <a:ea typeface="Calibri Light" panose="020F0302020204030204" pitchFamily="34" charset="0"/>
                <a:cs typeface="Calibri Light" panose="020F0302020204030204" pitchFamily="34" charset="0"/>
              </a:rPr>
              <a:t>ГРАЂАНСКИ ВОДИЧ КРОЗ ОДЛУКУ О БУЏЕТУ ЗА 2024. ГОДИНУ</a:t>
            </a:r>
            <a:endParaRPr lang="x-none" sz="5000" b="1" dirty="0">
              <a:latin typeface="Book Antiqua" panose="02040602050305030304" pitchFamily="18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xmlns="" id="{5921789C-ADFF-4505-A244-91354F2EBE8A}"/>
              </a:ext>
            </a:extLst>
          </p:cNvPr>
          <p:cNvSpPr/>
          <p:nvPr/>
        </p:nvSpPr>
        <p:spPr>
          <a:xfrm rot="10800000">
            <a:off x="11323543" y="-1"/>
            <a:ext cx="11601545" cy="5637153"/>
          </a:xfrm>
          <a:prstGeom prst="rtTriangle">
            <a:avLst/>
          </a:prstGeom>
          <a:solidFill>
            <a:schemeClr val="bg2">
              <a:lumMod val="2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86273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0" y="0"/>
            <a:ext cx="11049000" cy="12131675"/>
          </a:xfrm>
          <a:prstGeom prst="triangle">
            <a:avLst>
              <a:gd name="adj" fmla="val 0"/>
            </a:avLst>
          </a:prstGeom>
          <a:solidFill>
            <a:schemeClr val="tx1">
              <a:lumMod val="75000"/>
              <a:lumOff val="2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39000" y="1371600"/>
            <a:ext cx="14478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4400" dirty="0" smtClean="0"/>
              <a:t>На крају желимо да </a:t>
            </a:r>
            <a:r>
              <a:rPr lang="sr-Cyrl-RS" sz="4400" b="1" i="1" dirty="0" smtClean="0"/>
              <a:t>Вам се захвалимо</a:t>
            </a:r>
            <a:r>
              <a:rPr lang="sr-Cyrl-RS" sz="4400" dirty="0" smtClean="0"/>
              <a:t> што сте издвојили време за читање ове презентације.</a:t>
            </a:r>
          </a:p>
          <a:p>
            <a:pPr algn="just"/>
            <a:endParaRPr lang="sr-Cyrl-RS" sz="4400" dirty="0" smtClean="0"/>
          </a:p>
          <a:p>
            <a:pPr algn="just"/>
            <a:r>
              <a:rPr lang="sr-Cyrl-RS" sz="4400" dirty="0" smtClean="0"/>
              <a:t>Уколико сте заинтересовани да сагледате у целини Одлуку о буџету општине Петровац на Млави за 2024. годину исту можете преузети на следећем линку интернет странице општине: </a:t>
            </a:r>
            <a:r>
              <a:rPr lang="en-US" sz="4400" dirty="0" smtClean="0">
                <a:solidFill>
                  <a:schemeClr val="bg1"/>
                </a:solidFill>
                <a:hlinkClick r:id="rId3"/>
              </a:rPr>
              <a:t>https://www.petrovacnamlavi.rs</a:t>
            </a:r>
            <a:r>
              <a:rPr lang="sr-Cyrl-RS" sz="4400" dirty="0" smtClean="0">
                <a:solidFill>
                  <a:schemeClr val="bg1"/>
                </a:solidFill>
              </a:rPr>
              <a:t>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E1332804-8073-48AB-9733-4AF426FDEC04}"/>
              </a:ext>
            </a:extLst>
          </p:cNvPr>
          <p:cNvSpPr/>
          <p:nvPr/>
        </p:nvSpPr>
        <p:spPr>
          <a:xfrm>
            <a:off x="0" y="2"/>
            <a:ext cx="7710018" cy="12131673"/>
          </a:xfrm>
          <a:custGeom>
            <a:avLst/>
            <a:gdLst>
              <a:gd name="connsiteX0" fmla="*/ 0 w 7710018"/>
              <a:gd name="connsiteY0" fmla="*/ 0 h 12131673"/>
              <a:gd name="connsiteX1" fmla="*/ 7710018 w 7710018"/>
              <a:gd name="connsiteY1" fmla="*/ 0 h 12131673"/>
              <a:gd name="connsiteX2" fmla="*/ 7430130 w 7710018"/>
              <a:gd name="connsiteY2" fmla="*/ 7893 h 12131673"/>
              <a:gd name="connsiteX3" fmla="*/ 2272265 w 7710018"/>
              <a:gd name="connsiteY3" fmla="*/ 6065837 h 12131673"/>
              <a:gd name="connsiteX4" fmla="*/ 7430130 w 7710018"/>
              <a:gd name="connsiteY4" fmla="*/ 12123780 h 12131673"/>
              <a:gd name="connsiteX5" fmla="*/ 7710018 w 7710018"/>
              <a:gd name="connsiteY5" fmla="*/ 12131673 h 12131673"/>
              <a:gd name="connsiteX6" fmla="*/ 0 w 7710018"/>
              <a:gd name="connsiteY6" fmla="*/ 12131673 h 1213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0018" h="12131673">
                <a:moveTo>
                  <a:pt x="0" y="0"/>
                </a:moveTo>
                <a:lnTo>
                  <a:pt x="7710018" y="0"/>
                </a:lnTo>
                <a:lnTo>
                  <a:pt x="7430130" y="7893"/>
                </a:lnTo>
                <a:cubicBezTo>
                  <a:pt x="4556019" y="170385"/>
                  <a:pt x="2272265" y="2820955"/>
                  <a:pt x="2272265" y="6065837"/>
                </a:cubicBezTo>
                <a:cubicBezTo>
                  <a:pt x="2272265" y="9310718"/>
                  <a:pt x="4556018" y="11961288"/>
                  <a:pt x="7430130" y="12123780"/>
                </a:cubicBezTo>
                <a:lnTo>
                  <a:pt x="7710018" y="12131673"/>
                </a:lnTo>
                <a:lnTo>
                  <a:pt x="0" y="12131673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3EC9B1-CA7E-4A40-85E4-5E48FADC1857}"/>
              </a:ext>
            </a:extLst>
          </p:cNvPr>
          <p:cNvSpPr txBox="1"/>
          <p:nvPr/>
        </p:nvSpPr>
        <p:spPr>
          <a:xfrm>
            <a:off x="7710018" y="374073"/>
            <a:ext cx="135289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5000" b="1" dirty="0">
                <a:solidFill>
                  <a:srgbClr val="595959"/>
                </a:solidFill>
                <a:latin typeface="Book Antiqua" panose="02040602050305030304" pitchFamily="18" charset="0"/>
              </a:rPr>
              <a:t>ДРАГИ СУГРАЂАНИ И СУГРАЂАНКЕ</a:t>
            </a:r>
            <a:endParaRPr lang="x-none" sz="5000" b="1" dirty="0">
              <a:solidFill>
                <a:srgbClr val="595959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DCD437D-40C6-4818-8F9F-CD34550868BD}"/>
              </a:ext>
            </a:extLst>
          </p:cNvPr>
          <p:cNvSpPr txBox="1"/>
          <p:nvPr/>
        </p:nvSpPr>
        <p:spPr>
          <a:xfrm>
            <a:off x="4447309" y="1609918"/>
            <a:ext cx="18080181" cy="13295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sr-Cyrl-RS" sz="3800" dirty="0"/>
              <a:t>Основна сврха документа који је пред вама јесте да на што једноставнији и разумљивији начин објасни у које сврхе се користе јавни ресурси да би се задовољиле потребе грађана.</a:t>
            </a:r>
          </a:p>
          <a:p>
            <a:pPr algn="just">
              <a:spcAft>
                <a:spcPts val="1000"/>
              </a:spcAft>
            </a:pPr>
            <a:r>
              <a:rPr lang="sr-Cyrl-RS" sz="3800" dirty="0"/>
              <a:t>Грађански буџет представља сажет и јасан приказ Одлуке о буџету општине</a:t>
            </a:r>
            <a:r>
              <a:rPr lang="sr-Latn-RS" sz="3800" dirty="0"/>
              <a:t> </a:t>
            </a:r>
            <a:r>
              <a:rPr lang="sr-Cyrl-RS" sz="3800" dirty="0"/>
              <a:t>Петровац на Млави за 20</a:t>
            </a:r>
            <a:r>
              <a:rPr lang="en-US" sz="3800" dirty="0"/>
              <a:t>2</a:t>
            </a:r>
            <a:r>
              <a:rPr lang="sr-Cyrl-RS" sz="3800" dirty="0"/>
              <a:t>4</a:t>
            </a:r>
            <a:r>
              <a:rPr lang="en-US" sz="3800" dirty="0"/>
              <a:t>.</a:t>
            </a:r>
            <a:r>
              <a:rPr lang="sr-Cyrl-RS" sz="3800" dirty="0"/>
              <a:t> годину, која је по својој форми веома обимна и тешка за разумевање због специфичних појмова и класификација које је чине.</a:t>
            </a:r>
          </a:p>
          <a:p>
            <a:pPr algn="just">
              <a:spcAft>
                <a:spcPts val="1000"/>
              </a:spcAft>
            </a:pPr>
            <a:r>
              <a:rPr lang="sr-Cyrl-RS" sz="3800" dirty="0"/>
              <a:t>Иако је немогуће објаснити целокупан буџет у овако краткој форми, искрено се надамо да ћемо на овај начин успети да вас информишемо о начину прикупљања јавних средстава и остваривања прихода и примања буџета општине, као и о начину планирања, расподеле и трошења буџетских средстава.</a:t>
            </a:r>
          </a:p>
          <a:p>
            <a:pPr algn="just">
              <a:spcAft>
                <a:spcPts val="2500"/>
              </a:spcAft>
            </a:pPr>
            <a:r>
              <a:rPr lang="ru-RU" sz="4000" dirty="0"/>
              <a:t>Кроз овај транспарентан приступ настојимо да унапредимо разумевање и интересовање наших суграђана за локалне финансије, а у перспективи очекујемо и сарадњу локалне самоуправе и житеља општине у заједничком постављању циљева, дефинисању приоритета и планирању развоја наше општине.</a:t>
            </a:r>
          </a:p>
          <a:p>
            <a:pPr algn="just">
              <a:spcAft>
                <a:spcPts val="300"/>
              </a:spcAft>
            </a:pPr>
            <a:r>
              <a:rPr lang="ru-RU" sz="4000" dirty="0"/>
              <a:t>                                                                                                                        </a:t>
            </a:r>
            <a:r>
              <a:rPr lang="sr-Cyrl-RS" sz="4000" b="1" dirty="0"/>
              <a:t>Душко Нединић</a:t>
            </a:r>
          </a:p>
          <a:p>
            <a:pPr algn="just">
              <a:spcAft>
                <a:spcPts val="300"/>
              </a:spcAft>
            </a:pPr>
            <a:r>
              <a:rPr lang="sr-Cyrl-RS" sz="4000" dirty="0"/>
              <a:t>                                                                                                                   Председник општине</a:t>
            </a:r>
            <a:endParaRPr lang="en-US" sz="4000" dirty="0"/>
          </a:p>
          <a:p>
            <a:pPr algn="just">
              <a:spcAft>
                <a:spcPts val="1000"/>
              </a:spcAft>
            </a:pPr>
            <a:endParaRPr lang="sr-Cyrl-RS" sz="4000" dirty="0">
              <a:solidFill>
                <a:srgbClr val="FF0000"/>
              </a:solidFill>
            </a:endParaRPr>
          </a:p>
          <a:p>
            <a:pPr algn="just">
              <a:spcAft>
                <a:spcPts val="1000"/>
              </a:spcAft>
            </a:pPr>
            <a:endParaRPr lang="sr-Cyrl-R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spcAft>
                <a:spcPts val="1000"/>
              </a:spcAft>
            </a:pPr>
            <a:endParaRPr lang="sr-Cyrl-RS" sz="3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spcAft>
                <a:spcPts val="1000"/>
              </a:spcAft>
            </a:pPr>
            <a:endParaRPr lang="sr-Cyrl-R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69126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8061158" y="1236579"/>
            <a:ext cx="14863930" cy="9688096"/>
          </a:xfrm>
          <a:custGeom>
            <a:avLst/>
            <a:gdLst>
              <a:gd name="connsiteX0" fmla="*/ 0 w 32942463"/>
              <a:gd name="connsiteY0" fmla="*/ 9626600 h 9626600"/>
              <a:gd name="connsiteX1" fmla="*/ 10308356 w 32942463"/>
              <a:gd name="connsiteY1" fmla="*/ 0 h 9626600"/>
              <a:gd name="connsiteX2" fmla="*/ 22634107 w 32942463"/>
              <a:gd name="connsiteY2" fmla="*/ 0 h 9626600"/>
              <a:gd name="connsiteX3" fmla="*/ 32942463 w 32942463"/>
              <a:gd name="connsiteY3" fmla="*/ 9626600 h 9626600"/>
              <a:gd name="connsiteX4" fmla="*/ 0 w 32942463"/>
              <a:gd name="connsiteY4" fmla="*/ 9626600 h 9626600"/>
              <a:gd name="connsiteX0" fmla="*/ 0 w 32942463"/>
              <a:gd name="connsiteY0" fmla="*/ 9626600 h 9626600"/>
              <a:gd name="connsiteX1" fmla="*/ 10308356 w 32942463"/>
              <a:gd name="connsiteY1" fmla="*/ 0 h 9626600"/>
              <a:gd name="connsiteX2" fmla="*/ 19396639 w 32942463"/>
              <a:gd name="connsiteY2" fmla="*/ 1334530 h 9626600"/>
              <a:gd name="connsiteX3" fmla="*/ 32942463 w 32942463"/>
              <a:gd name="connsiteY3" fmla="*/ 9626600 h 9626600"/>
              <a:gd name="connsiteX4" fmla="*/ 0 w 32942463"/>
              <a:gd name="connsiteY4" fmla="*/ 9626600 h 9626600"/>
              <a:gd name="connsiteX0" fmla="*/ 0 w 32942463"/>
              <a:gd name="connsiteY0" fmla="*/ 9626600 h 9626600"/>
              <a:gd name="connsiteX1" fmla="*/ 10308356 w 32942463"/>
              <a:gd name="connsiteY1" fmla="*/ 0 h 9626600"/>
              <a:gd name="connsiteX2" fmla="*/ 14618097 w 32942463"/>
              <a:gd name="connsiteY2" fmla="*/ 74141 h 9626600"/>
              <a:gd name="connsiteX3" fmla="*/ 32942463 w 32942463"/>
              <a:gd name="connsiteY3" fmla="*/ 9626600 h 9626600"/>
              <a:gd name="connsiteX4" fmla="*/ 0 w 32942463"/>
              <a:gd name="connsiteY4" fmla="*/ 9626600 h 9626600"/>
              <a:gd name="connsiteX0" fmla="*/ 0 w 32942463"/>
              <a:gd name="connsiteY0" fmla="*/ 9626600 h 9626600"/>
              <a:gd name="connsiteX1" fmla="*/ 10308356 w 32942463"/>
              <a:gd name="connsiteY1" fmla="*/ 0 h 9626600"/>
              <a:gd name="connsiteX2" fmla="*/ 14618097 w 32942463"/>
              <a:gd name="connsiteY2" fmla="*/ 74141 h 9626600"/>
              <a:gd name="connsiteX3" fmla="*/ 32942463 w 32942463"/>
              <a:gd name="connsiteY3" fmla="*/ 9626600 h 9626600"/>
              <a:gd name="connsiteX4" fmla="*/ 0 w 32942463"/>
              <a:gd name="connsiteY4" fmla="*/ 9626600 h 9626600"/>
              <a:gd name="connsiteX0" fmla="*/ 0 w 17644800"/>
              <a:gd name="connsiteY0" fmla="*/ 9626600 h 9725454"/>
              <a:gd name="connsiteX1" fmla="*/ 10308356 w 17644800"/>
              <a:gd name="connsiteY1" fmla="*/ 0 h 9725454"/>
              <a:gd name="connsiteX2" fmla="*/ 14618097 w 17644800"/>
              <a:gd name="connsiteY2" fmla="*/ 74141 h 9725454"/>
              <a:gd name="connsiteX3" fmla="*/ 17644800 w 17644800"/>
              <a:gd name="connsiteY3" fmla="*/ 9725454 h 9725454"/>
              <a:gd name="connsiteX4" fmla="*/ 0 w 17644800"/>
              <a:gd name="connsiteY4" fmla="*/ 9626600 h 9725454"/>
              <a:gd name="connsiteX0" fmla="*/ 0 w 17644800"/>
              <a:gd name="connsiteY0" fmla="*/ 9626600 h 9725454"/>
              <a:gd name="connsiteX1" fmla="*/ 10308356 w 17644800"/>
              <a:gd name="connsiteY1" fmla="*/ 0 h 9725454"/>
              <a:gd name="connsiteX2" fmla="*/ 14618097 w 17644800"/>
              <a:gd name="connsiteY2" fmla="*/ 74141 h 9725454"/>
              <a:gd name="connsiteX3" fmla="*/ 17644800 w 17644800"/>
              <a:gd name="connsiteY3" fmla="*/ 9725454 h 9725454"/>
              <a:gd name="connsiteX4" fmla="*/ 0 w 17644800"/>
              <a:gd name="connsiteY4" fmla="*/ 9626600 h 9725454"/>
              <a:gd name="connsiteX0" fmla="*/ 0 w 14618097"/>
              <a:gd name="connsiteY0" fmla="*/ 9626600 h 9626600"/>
              <a:gd name="connsiteX1" fmla="*/ 10308356 w 14618097"/>
              <a:gd name="connsiteY1" fmla="*/ 0 h 9626600"/>
              <a:gd name="connsiteX2" fmla="*/ 14618097 w 14618097"/>
              <a:gd name="connsiteY2" fmla="*/ 74141 h 9626600"/>
              <a:gd name="connsiteX3" fmla="*/ 14618097 w 14618097"/>
              <a:gd name="connsiteY3" fmla="*/ 9503032 h 9626600"/>
              <a:gd name="connsiteX4" fmla="*/ 0 w 14618097"/>
              <a:gd name="connsiteY4" fmla="*/ 9626600 h 9626600"/>
              <a:gd name="connsiteX0" fmla="*/ 0 w 14638926"/>
              <a:gd name="connsiteY0" fmla="*/ 9626600 h 9626600"/>
              <a:gd name="connsiteX1" fmla="*/ 10308356 w 14638926"/>
              <a:gd name="connsiteY1" fmla="*/ 0 h 9626600"/>
              <a:gd name="connsiteX2" fmla="*/ 14618097 w 14638926"/>
              <a:gd name="connsiteY2" fmla="*/ 74141 h 9626600"/>
              <a:gd name="connsiteX3" fmla="*/ 14618097 w 14638926"/>
              <a:gd name="connsiteY3" fmla="*/ 9503032 h 9626600"/>
              <a:gd name="connsiteX4" fmla="*/ 0 w 14638926"/>
              <a:gd name="connsiteY4" fmla="*/ 9626600 h 962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8926" h="9626600">
                <a:moveTo>
                  <a:pt x="0" y="9626600"/>
                </a:moveTo>
                <a:lnTo>
                  <a:pt x="10308356" y="0"/>
                </a:lnTo>
                <a:lnTo>
                  <a:pt x="14618097" y="74141"/>
                </a:lnTo>
                <a:cubicBezTo>
                  <a:pt x="14597270" y="4444543"/>
                  <a:pt x="14638926" y="6145884"/>
                  <a:pt x="14618097" y="9503032"/>
                </a:cubicBezTo>
                <a:lnTo>
                  <a:pt x="0" y="9626600"/>
                </a:lnTo>
                <a:close/>
              </a:path>
            </a:pathLst>
          </a:cu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6883</TotalTime>
  <Words>229</Words>
  <Application>Microsoft Office PowerPoint</Application>
  <PresentationFormat>Custom</PresentationFormat>
  <Paragraphs>16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Anastasijevski</dc:creator>
  <cp:lastModifiedBy>Windows User</cp:lastModifiedBy>
  <cp:revision>58</cp:revision>
  <dcterms:created xsi:type="dcterms:W3CDTF">2023-12-21T18:52:09Z</dcterms:created>
  <dcterms:modified xsi:type="dcterms:W3CDTF">2024-01-12T06:48:44Z</dcterms:modified>
</cp:coreProperties>
</file>